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7" r:id="rId2"/>
    <p:sldId id="272" r:id="rId3"/>
    <p:sldId id="273" r:id="rId4"/>
    <p:sldId id="307" r:id="rId5"/>
    <p:sldId id="306" r:id="rId6"/>
    <p:sldId id="318" r:id="rId7"/>
    <p:sldId id="305" r:id="rId8"/>
    <p:sldId id="304" r:id="rId9"/>
    <p:sldId id="303" r:id="rId10"/>
    <p:sldId id="301" r:id="rId11"/>
    <p:sldId id="300" r:id="rId12"/>
    <p:sldId id="299" r:id="rId13"/>
    <p:sldId id="298" r:id="rId14"/>
    <p:sldId id="297" r:id="rId15"/>
    <p:sldId id="296" r:id="rId16"/>
    <p:sldId id="295" r:id="rId17"/>
    <p:sldId id="294" r:id="rId18"/>
    <p:sldId id="293" r:id="rId19"/>
    <p:sldId id="292" r:id="rId20"/>
    <p:sldId id="291" r:id="rId21"/>
    <p:sldId id="290" r:id="rId22"/>
    <p:sldId id="288" r:id="rId23"/>
    <p:sldId id="287" r:id="rId24"/>
    <p:sldId id="286" r:id="rId25"/>
    <p:sldId id="285" r:id="rId26"/>
    <p:sldId id="284" r:id="rId27"/>
    <p:sldId id="283" r:id="rId28"/>
    <p:sldId id="282" r:id="rId29"/>
    <p:sldId id="281" r:id="rId30"/>
    <p:sldId id="280" r:id="rId31"/>
    <p:sldId id="279" r:id="rId32"/>
    <p:sldId id="278" r:id="rId33"/>
    <p:sldId id="277" r:id="rId34"/>
    <p:sldId id="276" r:id="rId35"/>
    <p:sldId id="315" r:id="rId36"/>
    <p:sldId id="314" r:id="rId37"/>
    <p:sldId id="31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7961B-B768-4B24-93B0-75745D1D860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6BE6F-49C0-48CC-A1E8-15EB71462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</a:t>
            </a:r>
            <a:r>
              <a:rPr lang="ru-RU" baseline="0" dirty="0" smtClean="0"/>
              <a:t>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BE6F-49C0-48CC-A1E8-15EB71462CF1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CE507-C81E-4DBF-87C0-A5B20E4C9B0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2420888"/>
            <a:ext cx="67687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образовательная программа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Дошкольного образования муниципального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бюджетного образовательного учреждения «Сойгинская  средняя школа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764704"/>
            <a:ext cx="73448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Характеристики особенностей развития детей 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раннего и дошкольного возраста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Дети раннего возраста - предметная деятельность и игры с составными и динамическими игрушками; экспериментирование с материалами и веществами, общение с взрослым и совместные игры со сверстниками под руководством взрослого, самообслуживание и действия с бытовыми предметами-орудиями, восприятие смысла музыки, сказок, стихов, рассматривание картинок, двигательная активность.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Дети дошкольного возраста - ряд видов деятельности, таких как игровая, включая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сюжетноролевую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игру, игру с правилами и другие виды игры, коммуникативная,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познавательноисследовательская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восприятие художественной литературы и фольклора, самообслуживание и элементарный бытовой труд, конструирование из разного материала, включая конструкторы, модули, бумагу, природный и иной материал, изобразительная (рисование, лепка, аппликация), музыкальная (восприятие и понимание смысла музыкальных произведений, пение, музыкально-ритмические движения, игры на детских музыкальных инструментах) и двигательная (овладение основными движениями) формы активности ребенка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980728"/>
            <a:ext cx="70567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ориентиры в раннем возрасте</a:t>
            </a:r>
          </a:p>
          <a:p>
            <a:pPr algn="ctr"/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Ребёнок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проявляет навыки опрятности.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Проявляет отрицательное отношение к грубости, жадности.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Соблюдает правила элементарной вежливости (самостоятельно или по напоминанию говорит «спасибо», «здравствуйте», «до свидания», «спокойной ночи» (в семье, в группе); имеет первичные представления об элементарных правилах поведения в детском саду, дома, на улице и старается соблюдать их.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игрушек. Речь становится полноценным средством общения с другими детьми.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124744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Стремится к общению со взрослыми и активно подражает им в движениях и действиях; появляются игры, в которых ребенок воспроизводит действия взрослого.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Эмоционально откликается на игру, предложенную взрослым,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принимает игровую задачу.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Проявляет интерес к сверстникам; наблюдает за их действиями и подражает им. Умеет играть рядом со сверстниками, не мешая им. Проявляет интерес к совместным играм небольшими группами.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Проявляет интерес к окружающему миру природы, с интересом участвует в сезонных наблюдениях.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Проявляет интерес к стихам, песням и сказкам, рассматриванию картинок, стремится двигаться под музыку; эмоционально откликается на различные произведения культуры и искусства.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пониманием следит за действиями героев кукольного театра; проявляет желание участвовать в театрализованных и сюжетно-ролевых играх.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Проявляет интерес к продуктивной деятельности (рисование, лепка, конструирование, аппликация).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ребёнка развита крупная моторика, он стремится осваивать различные виды движений (бег, лазанье, перешагивание и пр.). С интересом участвует в подвижных играх с простым содержанием, несложными движениями.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764704"/>
            <a:ext cx="7344816" cy="577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Ребёнок овладевает основными культурными средствами,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Ребёнок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 Умеет выражать и отстаивать свою позицию по разным вопросам.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Способен сотрудничать и выполнять как лидерские, так и исполнительские функции в совместной деятельности.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Понимает, что все люди равны вне зависимости от их социального происхождения, этнической принадлежности, религиозных и других верований, их физических и психических особенностей.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1052736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Проявляет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эмпатию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(сопереживание) по отношению к другим людям,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готовность прийти на помощь тем, кто в этом нуждается.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Проявляет умение слышать других и стремление быть понятым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другими.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Ребёнок обладает развитым воображением, которое реализуется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разных видах деятельности, и прежде всего в игре; владеет разными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формами и видами игры, различает условную и реальную ситуации; умеет подчиняться разным правилам и социальным нормам. Умеет распознавать различные ситуации и адекватно их оценивать.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Ребёнок достаточно хорошо владеет устной речью, может выражать свои мысли и желания, использовать речь для выражения своих мыслей, чувств и желаний, построения речевого высказывания в ситуации общения, выделять звуки в словах, у ребенка складываются предпосылки грамотности.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У ребёнка развита крупная и мелкая моторика; он подвижен, вынослив, владеет основными движениями, может контролировать свои движения и управлять ими.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Ребёнок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навыки личной гигиены.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Проявляет ответственность за начатое дело.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836712"/>
            <a:ext cx="7200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Ребёнок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Открыт новому, то есть проявляет стремления к получению знаний, положительной мотивации к дальнейшему обучению в школе, институте.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Проявляет уважение к жизни (в различных ее формах) и заботу об окружающей среде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• Эмоционально отзывается на красоту окружающего мира, произведения народного и профессионального искусства (музыку, танцы, театральную деятельность, изобразительную деятельность и т. д.).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Проявляет патриотические чувства, ощущает гордость за свою страну, ее достижения, имеет представление о ее географическом разнообразии, многонациональности, важнейших исторических событиях.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Имеет первичные представления о себе, семье, традиционных семейных ценностях, включая традиционные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гендерные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ориентации, проявляет уважение к своему и противоположному полу.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Соблюдает элементарные общепринятые нормы, имеет первичные ценностные представления о том, «что такое хорошо и что такое плохо», стремится поступать хорошо; проявляет уважение к старшим и заботу о младших.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Имеет начальные представления о здоровом образе жизни. Воспринимает здоровый образ жизни как ценность.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1412776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Уровни системы оценки качества образовательной деятельности: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• диагностика развития ребёнка (педагогическая диагностика), используемая как профессиональный инструмент педагога с целью получения обратной связи от собственных педагогических действий и планирования дальнейшей индивидуальной работы с детьми по Программе;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• внутренняя оценка, самооценка ДОУ;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• внешняя оценка ДОУ, в том числе независимая профессиональная и общественная оценка.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1772816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области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развитие»: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социализация, развитие общения, нравственное воспитание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ребёнок в семье и сообществе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самообслуживание, самостоятельность, трудовое воспитание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• формирование основ безопасности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1484784"/>
            <a:ext cx="6048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области    «Познавательное развитие»: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развитие познавательно-исследовательской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формирование элементарных математических представлений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ознакомление с предметным, социальным миром, миром природы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47664" y="1772816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области «Речевое развитие»: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развитие речи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приобщение к художественной литературе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1166843"/>
            <a:ext cx="61926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1.Целевой раздел </a:t>
            </a:r>
          </a:p>
          <a:p>
            <a:pPr marL="342900" indent="-342900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1.1. Пояснительная записка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1.1.1. Цель и задачи Программы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1.1.2. Принципы и подходы к формированию Программы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1.1.3. Характеристики особенностей развития детей раннего и дошкольного возраста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1.2. Планируемые результат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1.2.1. Целевые ориентиры в раннем возрасте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1.2.3. Целевые ориентиры на этапе завершения освоения Программы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1.3. Развивающее оценивание качества образовательной деятельности по Программе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1484784"/>
            <a:ext cx="6480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Обязательная часть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основе обязательной части –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Основная образовательная программа дошкольного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образования «От рождения до школы»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 редакцией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Н.Е.Вераксы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Т.С.Комаровой,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М.А.Васильевой.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Часть, формируемая участниками образовательных отношений: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части, формируемой участниками образовательных отношений может использоваться Программа развития речи дошкольников О.С. Ушаковой и её элементы.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91680" y="1484785"/>
            <a:ext cx="56166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области «Художественно-эстетическое развитие»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приобщение к искусству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изобразительная деятельность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конструктивно-модельная    деятельность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музыкальная деятельность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2060848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области «Физическое развитие»: 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формирование начальных представлений о здоровом образе жизни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физическая культура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1196752"/>
            <a:ext cx="734481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работы педагогического коллектива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по взаимодействию с семьями воспитанников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— вовлечение родителей (законных представителей)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единое пространство детского развития в ДОУ и установление партнерских отношений с семьей каждого воспитанника,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направленных на полноценное, максимально возможное развитие способностей каждого ребёнка, сохранение и укрепление его здоровья.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задачи: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объединить усилия для развития, образования и воспитания детей;   создать атмосферу взаимопонимания, общности интересов, эмоциональной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взаимоподдержки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активизировать и обогащать воспитательные умения и психолого-педагогические знания родителей (законных представителей);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поддерживать их уверенность в собственных педагогических возможностях;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оказывать семьям необходимую помощь в развитии, образовании и воспитании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980728"/>
            <a:ext cx="67687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 ДОУ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семьями воспитанников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 коллективом ДОУ по организации взаимодействия с семьями воспитанников, ознакомление педагогов с системой новых форм работы с родителями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Вовлечение родителей в деятельность ДОУ 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педагогической культуры родителей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980728"/>
            <a:ext cx="705678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семьями воспитанников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родительские собрания;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анкетирование;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индивидуальные консультации, рекомендации специалистов по запросу родителей;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семинары-практикумы;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совместные спортивные и музыкальные праздники, тематические досуги и развлечения;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наглядная информация;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индивидуальные педагогические беседы;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Часть, формируемая участниками образовательных отношений: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Дни открытых дверей;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тематические выставки и конкурсы;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совместные субботники;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родительские клубы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детско-родительские проекты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1052736"/>
            <a:ext cx="684076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работы по взаимодействию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социумом: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Сойгинская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средняя школа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Ленская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библиотека, филиал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п.Сойга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Сойгинский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ДК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Пожарная часть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д.Белопашино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досуга «От мала до велика»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д.Белопашино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1052736"/>
            <a:ext cx="70567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коррекционно-развивающей работы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систематизация, обобщение и обогащение содержания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развивающего образования детей с ОВЗ в условиях ДОУ.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Создать условия для развития ребенка с ОВЗ в целях обогащения его социального опыта и гармонического включения в коллектив сверстников;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Формировать познавательные процессы и способствовать умственной деятельности; усвоению и обогащению знаний о природе и обществе; развитию познавательных интересов и речи, как средства познания;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Совершенствовать функции формирующегося организма, развивать двигательные навыки, тонкую ручную моторику, зрительно-пространственную координацию;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Обеспечить оптимальное вхождение детей с ОВЗ в общественную жизнь;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Формировать у детей эстетического отношения к миру, накоплению эстетических представлений образов, развитию эстетического вкуса, художественных способностей, освоению различных видов художественной деятельности;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Формировать у дошкольников умение строить взаимодействия на основе сотрудничества и взаимопонимания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1556792"/>
            <a:ext cx="5760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развивающей предметно-пространственной среды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• содержательно-насыщенная;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трансформируемая;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• полифункциональная;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• вариативная;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доступная;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• безопасная;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здоровье-сберегающая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эстетически-привлекательная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836712"/>
            <a:ext cx="7632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организации учебно-воспитательного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процесса в детском саду на день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Младший дошкольный возраст.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1-я половина дня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Приём детей на воздухе в теплое время года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Утренняя гимнастика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Гигиенические процедуры (обширное умывание, полоскание рта)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Закаливание (облегченная одежда в группе, одежда по сезону на прогулке; обширное умывание, воздушные ванны.) • Физкультминутки на занятиях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Занятия физической культурой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Прогулка в двигательной активности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2-я половина дня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Гимнастика после сна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Закаливание (воздушные ванны, ходьба босиком в спальне)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Физкультурные досуги, игры и развлечения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Самостоятельная двигательная деятельность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Прогулка (индивидуальная работа по развитию движений)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70080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1412776"/>
            <a:ext cx="6480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Содержательный раздел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2.1. Общие положения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2.2. Описание образовательной деятельности в соответствии с направлениями развития ребёнка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2.2.1. Социально-коммуникативное развитие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2.2.2. Познавательное развитие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2.2.3. Речевое развитие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2.2.4. Художественно-эстетическое развитие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2.2.5. Физическое развитие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2.3. Система работы педагогического коллектива по взаимодействию с семьями воспитанников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2.4. Система работы по взаимодействию с социумом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2.5. Содержание коррекционно-развивающей работы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87624" y="980728"/>
            <a:ext cx="52735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Младший дошкольный возраст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и речевое развитие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844824"/>
            <a:ext cx="6768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 половина 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•Организованная образовательная деятельность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Дидактические игры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Наблюдения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Беседы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Экскурсии по участку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Исследовательская деятельность и экспериментирование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 половина дня: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Организованная образовательная деятельность, игры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Досуги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Индивидуальная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980728"/>
            <a:ext cx="66247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Младший дошкольный возраст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1-я половина дня: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Утренний прием детей, индивидуальные и подгрупповые беседы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Оценка эмоционального настроения группы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Формирование навыков культуры еды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Этика быта, трудовые поручения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Формирование навыков культуры общения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Театрализованные игры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Сюжетно-ролевые игры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яполовина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дня: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Индивидуальная работа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Эстетика быта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Трудовые поручения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Игры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ряжением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Сюжетно-ролевые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980728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Младший дошкольный возраст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 –я половина дня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Организованная образовательная деятельность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Эстетика быта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Экскурсии в природу (на участке)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2-я  половина дня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Досуги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Индивидуальная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980728"/>
            <a:ext cx="5886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организации учебно-воспитательного процесса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детском саду на день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1-я половина дня: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Прием детей на воздухе в теплое время года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Утренняя гимнастика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Гигиенические процедуры (полоскание рта)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Закаливание в повседневной жизни (облегченная одежда в группе, одежда по сезону на прогулке; обширное умывание, воздушные ванны)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Специальные виды закаливания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Физкультминутки на занятиях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Организованная образовательная деятельность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Прогулка в двигательной активности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2-я половина дня: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Гимнастика после сна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Закаливание (воздушные ванны, ходьба босиком в спальне)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Физкультурные досуги, игры и развлечения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Самостоятельная двигательная деятельность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Прогулка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1052736"/>
            <a:ext cx="66247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и речевое развитие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1-я полвина дня: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Организованная образовательная деятельность познавательного цикла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Дидактические игры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Наблюдения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Беседы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Экскурсии по участку, селу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Исследовательская работа, опыты и экспериментирование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2-я половина дня: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Организованная образовательная деятельность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Развивающие игры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Интеллектуальные досуги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Занятия по интересам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836712"/>
            <a:ext cx="705678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1-я половина дня: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Утренний прием детей, индивидуальные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подгруппповые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беседы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Формирование навыков культуры еды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Этика быта, трудовые поручения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Дежурства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Формирование навыков культуры общения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Театрализованные игры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Сюжетно-ролевые игры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2-я половина 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Воспитание в процессе хозяйственно-бытового труда и труда в природе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Эстетика быта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Тематические досуги в игровой форме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Общение младших и старших детей (спектакли, развлечения)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Сюжетно-ролевые игры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980728"/>
            <a:ext cx="676875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1-я половина дня: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Организованная образовательная деятельность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Эстетика быта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Экскурсии в природу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Посещение музея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2-я половина дня: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Музыкально-художественные досуги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Организованная образовательная деятельность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Реализация дополнительных образовательных программ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1208715">
            <a:off x="1116475" y="3259396"/>
            <a:ext cx="6791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1772816"/>
            <a:ext cx="612068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Организационный раздел 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3.1. Психолого-педагогические условия, обеспечивающие развитие ребёнка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3.2. Организация развивающей предметно-пространственной среды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3.3. Кадровые условия реализации Программы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3.4. Материально-техническое обеспечение Программы 3.5. Финансовые условия реализации Программы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3.6. Планирование образовательной деятельности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3.7. Организация режима пребывания детей в ДОУ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2132855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Цель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проектирование социальных ситуаций развития ребёнка и развивающей предметно-пространственной среды, обеспечивающих позитивную социализацию, мотивацию и поддержку индивидуальности детей через общение, игру, познавательно-исследовательскую деятельность и другие формы активности.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1166843"/>
            <a:ext cx="69127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охранять и укреплять физическое и психическое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здоровье детей, в том числе их эмоциональное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благополучие;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обеспечить равные возможности для полноценного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развития каждого ребенка в период дошкольного детства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независимо от места жительства, пола, нации, языка,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социального статуса, психофизиологических и других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особенностей (в том числе ограниченных возможностей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здоровья);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формировать предпосылки учебной деятельности,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обеспечить преемственность целей, задач и содержания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образования, реализуемых в рамках образовательных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 дошкольного и начального общего образования;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1052736"/>
            <a:ext cx="7056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создать благоприятные условия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ребенка как субъекта отношений с самим собой, другими детьми, взрослыми и миром;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 объединить обучение и воспитание в целостный образовательный процесс на основе духовно-нравственных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ценностей и принятых в обществе правил и норм поведения в интересах человека, семьи, общества;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 формировать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социокультурную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среду, соответствующую возрастным, индивидуальным, психологическим и физиологическим особенностям детей;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7) учитывать этнокультурные, демографические, климатические и иные условия осуществления образовательной деятельности в ДОУ;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1052736"/>
            <a:ext cx="6984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Часть, формируемая участниками образовательных отношений: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8) создать условия для приоритетного осуществления деятельности по познавательно-речевому направлению развития детей;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9) обеспечить психолого-педагогическую поддержку семьи и повышение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10) повышать социальную компетентность воспитанников через приобщение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нормам, привязанности к своей семье, родному селу, малой родине.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11) создавать оптимальные условия для физического развития детей дошкольного возраста средствами рационального комплексного подхода всех участников образовательных отношений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980728"/>
            <a:ext cx="734481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сохранение уникальности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детства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как важного этапа в общем развитии человека;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содействие и сотрудничество детей и взрослых,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признание ребёнка полноценным участником (субъектом)                   образовательных отношений;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поддержка инициативы детей в различных видах деятельности;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 сотрудничество с семьей;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 учёт национальных ценностей и традиций;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7) единство воспитательных, развивающих и обучающих целей и задач процесса образования детей дошкольного возраста;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Часть, формируемая участниками образовательных отношений: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комплексно-тематический принцип построения образовательного процесса;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приобщение детей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2941</Words>
  <Application>Microsoft Office PowerPoint</Application>
  <PresentationFormat>Экран (4:3)</PresentationFormat>
  <Paragraphs>367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          по рабочей   программе педагога ДОУ</dc:title>
  <dc:creator>Анна</dc:creator>
  <cp:lastModifiedBy>Светлана Пепеляева</cp:lastModifiedBy>
  <cp:revision>93</cp:revision>
  <dcterms:created xsi:type="dcterms:W3CDTF">2015-05-13T18:31:37Z</dcterms:created>
  <dcterms:modified xsi:type="dcterms:W3CDTF">2023-10-03T20:18:58Z</dcterms:modified>
</cp:coreProperties>
</file>